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21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141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415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967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947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590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369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88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98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661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9598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9E89A-BD50-4181-948C-04BCEED9A9D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676F-E1C3-4913-9595-555B639A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485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FF66FF"/>
                </a:solidFill>
                <a:latin typeface="Aharoni" pitchFamily="2" charset="-79"/>
                <a:cs typeface="Aharoni" pitchFamily="2" charset="-79"/>
              </a:rPr>
              <a:t>KANGAROO</a:t>
            </a:r>
            <a:endParaRPr lang="en-AU" sz="9600" dirty="0">
              <a:solidFill>
                <a:srgbClr val="FF66FF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0" name="Picture 2" descr="C:\Users\RHO0002.CURRIC\AppData\Local\Microsoft\Windows\Temporary Internet Files\Content.IE5\IKN2405M\MC900104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75" y="1556792"/>
            <a:ext cx="3809273" cy="408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038">
        <p14:honeycomb/>
      </p:transition>
    </mc:Choice>
    <mc:Fallback xmlns="">
      <p:transition spd="slow" advTm="10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00FFFF"/>
                </a:solidFill>
                <a:latin typeface="Cooper Black" pitchFamily="18" charset="0"/>
              </a:rPr>
              <a:t>HABITAT</a:t>
            </a:r>
            <a:endParaRPr lang="en-AU" sz="9600" dirty="0">
              <a:solidFill>
                <a:srgbClr val="00FFFF"/>
              </a:solidFill>
              <a:latin typeface="Cooper Black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29155"/>
            <a:ext cx="3754760" cy="45719"/>
          </a:xfrm>
        </p:spPr>
        <p:txBody>
          <a:bodyPr>
            <a:normAutofit fontScale="25000" lnSpcReduction="20000"/>
          </a:bodyPr>
          <a:lstStyle/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Most kangaroos live in the country because its got lots of grass there.   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2200" y="2129155"/>
            <a:ext cx="2314600" cy="45719"/>
          </a:xfrm>
        </p:spPr>
        <p:txBody>
          <a:bodyPr>
            <a:normAutofit fontScale="25000" lnSpcReduction="20000"/>
          </a:bodyPr>
          <a:lstStyle/>
          <a:p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Kangaroos love grass so they can jump high and wide.</a:t>
            </a:r>
            <a:endParaRPr lang="en-AU" dirty="0"/>
          </a:p>
        </p:txBody>
      </p:sp>
      <p:pic>
        <p:nvPicPr>
          <p:cNvPr id="1026" name="Picture 2" descr="C:\Users\RHO0002.CURRIC\AppData\Local\Microsoft\Windows\Temporary Internet Files\Content.IE5\H3OF3DV1\MP9001806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83099"/>
            <a:ext cx="5747847" cy="297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26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876">
        <p:dissolve/>
      </p:transition>
    </mc:Choice>
    <mc:Fallback xmlns="">
      <p:transition spd="slow" advTm="11876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>
                <a:solidFill>
                  <a:srgbClr val="FF66FF"/>
                </a:solidFill>
                <a:latin typeface="Ravie" pitchFamily="82" charset="0"/>
              </a:rPr>
              <a:t>W</a:t>
            </a:r>
            <a:r>
              <a:rPr lang="en-AU" dirty="0" smtClean="0">
                <a:solidFill>
                  <a:srgbClr val="FF66FF"/>
                </a:solidFill>
                <a:latin typeface="Ravie" pitchFamily="82" charset="0"/>
              </a:rPr>
              <a:t>hat does </a:t>
            </a:r>
            <a:r>
              <a:rPr lang="en-AU" dirty="0">
                <a:solidFill>
                  <a:srgbClr val="FF66FF"/>
                </a:solidFill>
                <a:latin typeface="Ravie" pitchFamily="82" charset="0"/>
              </a:rPr>
              <a:t>it look </a:t>
            </a:r>
            <a:r>
              <a:rPr lang="en-AU" dirty="0" smtClean="0">
                <a:solidFill>
                  <a:srgbClr val="FF66FF"/>
                </a:solidFill>
                <a:latin typeface="Ravie" pitchFamily="82" charset="0"/>
              </a:rPr>
              <a:t>like?</a:t>
            </a:r>
            <a:endParaRPr lang="en-AU" dirty="0">
              <a:solidFill>
                <a:srgbClr val="FF66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A kangaroos long back is for jumping. Kangaroos have short hands. A Kangaroo has a long tail. The red kangaroo is really dangerous. 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7" name="Picture 3" descr="C:\Users\RHO0002.CURRIC\AppData\Local\Microsoft\Windows\Temporary Internet Files\Content.IE5\GS8YTP3T\MP9001806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504" y="2852936"/>
            <a:ext cx="3657600" cy="240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7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207">
        <p14:ripple/>
      </p:transition>
    </mc:Choice>
    <mc:Fallback xmlns="">
      <p:transition spd="slow" advTm="122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FFFF"/>
                </a:solidFill>
                <a:latin typeface="Ravie" pitchFamily="82" charset="0"/>
              </a:rPr>
              <a:t>What does it eat?</a:t>
            </a:r>
            <a:endParaRPr lang="en-AU" dirty="0">
              <a:solidFill>
                <a:srgbClr val="00FF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Kangaroos eat grass. They can go a long time without water. Eating grass gives kangaroos some of the water they need.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" name="Picture 2" descr="C:\Users\RHO0002\AppData\Local\Microsoft\Windows\Temporary Internet Files\Content.IE5\IKN2405M\MC9001862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816424" cy="347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429471"/>
      </p:ext>
    </p:extLst>
  </p:cSld>
  <p:clrMapOvr>
    <a:masterClrMapping/>
  </p:clrMapOvr>
  <p:transition spd="slow" advTm="11901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800" dirty="0" smtClean="0">
                <a:solidFill>
                  <a:srgbClr val="FF66FF"/>
                </a:solidFill>
                <a:latin typeface="Ravie" pitchFamily="82" charset="0"/>
              </a:rPr>
              <a:t>How does it protect itself?</a:t>
            </a:r>
            <a:endParaRPr lang="en-AU" sz="4800" dirty="0">
              <a:solidFill>
                <a:srgbClr val="FF66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Kangaroos form mobs. One male kangaroo is the leader of the group. </a:t>
            </a:r>
            <a:r>
              <a:rPr lang="en-AU" dirty="0"/>
              <a:t>H</a:t>
            </a:r>
            <a:r>
              <a:rPr lang="en-AU" dirty="0" smtClean="0"/>
              <a:t>e watches for predators and keeps the mob safe. 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52" name="Picture 4" descr="C:\Users\RHO0002\AppData\Local\Microsoft\Windows\Temporary Internet Files\Content.IE5\H3OF3DV1\MP90017756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36912"/>
            <a:ext cx="4104456" cy="304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963"/>
      </p:ext>
    </p:extLst>
  </p:cSld>
  <p:clrMapOvr>
    <a:masterClrMapping/>
  </p:clrMapOvr>
  <p:transition spd="slow" advTm="1447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FFFF"/>
                </a:solidFill>
                <a:latin typeface="Ravie" pitchFamily="82" charset="0"/>
              </a:rPr>
              <a:t>Special features</a:t>
            </a:r>
            <a:endParaRPr lang="en-AU" sz="5400" dirty="0">
              <a:solidFill>
                <a:srgbClr val="00FF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525963"/>
          </a:xfrm>
        </p:spPr>
        <p:txBody>
          <a:bodyPr/>
          <a:lstStyle/>
          <a:p>
            <a:r>
              <a:rPr lang="en-AU" dirty="0" smtClean="0"/>
              <a:t>Kangaroos live up 20 years. For up to 10 months joeys stay in their mothers pouches.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C:\Users\RHO0002\AppData\Local\Microsoft\Windows\Temporary Internet Files\Content.IE5\H3OF3DV1\MC9000485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41290"/>
            <a:ext cx="21120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90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123">
        <p:fade/>
      </p:transition>
    </mc:Choice>
    <mc:Fallback xmlns="">
      <p:transition spd="med" advTm="121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b="1" dirty="0" smtClean="0">
                <a:solidFill>
                  <a:srgbClr val="FF66FF"/>
                </a:solidFill>
                <a:latin typeface="Ravie" pitchFamily="82" charset="0"/>
              </a:rPr>
              <a:t>HOW DOSE REPRODUCE ITS SELF</a:t>
            </a:r>
            <a:endParaRPr lang="en-AU" b="1" dirty="0">
              <a:solidFill>
                <a:srgbClr val="FF66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A KANGAROO IS A MARSUPEL. BECOUSE IT HAS A POUCH MOST ANIMALS ARE MARSUPEL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HERE IS A JOEY IN A MOTHERS POUCH</a:t>
            </a:r>
            <a:endParaRPr lang="en-AU" dirty="0"/>
          </a:p>
        </p:txBody>
      </p:sp>
      <p:pic>
        <p:nvPicPr>
          <p:cNvPr id="1026" name="Picture 2" descr="C:\Users\RHO0002\AppData\Local\Microsoft\Windows\Temporary Internet Files\Content.IE5\IKN2405M\MP9001806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3657600" cy="240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487565"/>
      </p:ext>
    </p:extLst>
  </p:cSld>
  <p:clrMapOvr>
    <a:masterClrMapping/>
  </p:clrMapOvr>
  <p:transition spd="slow" advTm="1268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FFFF"/>
                </a:solidFill>
                <a:latin typeface="Ravie" pitchFamily="82" charset="0"/>
              </a:rPr>
              <a:t>WHICH FAIMALY DOSE IT BELONG TO</a:t>
            </a:r>
            <a:endParaRPr lang="en-AU" dirty="0">
              <a:solidFill>
                <a:srgbClr val="00FF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A KANGAROO BELONGS TO THE MACROPODOIDEA FAIMALY.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 descr="C:\Users\RHO0002\AppData\Local\Microsoft\Windows\Temporary Internet Files\Content.IE5\H3OF3DV1\MC9001334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408104" cy="355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44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897">
        <p14:prism isInverted="1"/>
      </p:transition>
    </mc:Choice>
    <mc:Fallback xmlns="">
      <p:transition spd="slow" advTm="88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66FF"/>
                </a:solidFill>
                <a:latin typeface="Ravie" pitchFamily="82" charset="0"/>
              </a:rPr>
              <a:t>THANKS FOR WATCHING</a:t>
            </a:r>
            <a:endParaRPr lang="en-AU" dirty="0">
              <a:solidFill>
                <a:srgbClr val="FF66FF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FFFF"/>
                </a:solidFill>
                <a:latin typeface="Ravie" pitchFamily="82" charset="0"/>
              </a:rPr>
              <a:t>BY LILLY</a:t>
            </a:r>
            <a:endParaRPr lang="en-AU" dirty="0">
              <a:solidFill>
                <a:srgbClr val="00FFFF"/>
              </a:solidFill>
              <a:latin typeface="Ravie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6480720" cy="422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3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997">
        <p14:vortex dir="r"/>
      </p:transition>
    </mc:Choice>
    <mc:Fallback xmlns="">
      <p:transition spd="slow" advTm="29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186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KANGAROO</vt:lpstr>
      <vt:lpstr>HABITAT</vt:lpstr>
      <vt:lpstr>What does it look like?</vt:lpstr>
      <vt:lpstr>What does it eat?</vt:lpstr>
      <vt:lpstr>How does it protect itself?</vt:lpstr>
      <vt:lpstr>Special features</vt:lpstr>
      <vt:lpstr>HOW DOSE REPRODUCE ITS SELF</vt:lpstr>
      <vt:lpstr>WHICH FAIMALY DOSE IT BELONG TO</vt:lpstr>
      <vt:lpstr>THANKS FOR WATCHING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Lillian RHODES</dc:creator>
  <cp:lastModifiedBy>Lillian RHODES</cp:lastModifiedBy>
  <cp:revision>26</cp:revision>
  <dcterms:created xsi:type="dcterms:W3CDTF">2012-11-09T04:12:32Z</dcterms:created>
  <dcterms:modified xsi:type="dcterms:W3CDTF">2012-11-28T22:43:41Z</dcterms:modified>
</cp:coreProperties>
</file>